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5" r:id="rId4"/>
    <p:sldId id="266" r:id="rId5"/>
    <p:sldId id="267" r:id="rId6"/>
    <p:sldId id="271" r:id="rId7"/>
    <p:sldId id="270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050" y="2383350"/>
            <a:ext cx="7091361" cy="27939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ФОРМИРОВАНИЕ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КУЛЬТУРНО-ГИГИЕНИЧЕСКИХ НАВЫКОВ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У ДЕТЕЙ РАННЕГО ВОЗРАСТА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(2-3 года) </a:t>
            </a:r>
            <a:b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</a:t>
            </a:r>
            <a:b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    </a:t>
            </a:r>
            <a:br>
              <a:rPr lang="ru-RU" sz="96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04" y="242455"/>
            <a:ext cx="9372600" cy="120041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ФОРМИРОВАНИЕ КУЛЬТУРНО-ГИГИЕНИЧЕСКИХ НАВЫКОВ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У ДЕТЕЙ РАННЕГО ВОЗРАСТА</a:t>
            </a:r>
            <a:b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250" y="1557171"/>
            <a:ext cx="9372600" cy="4114800"/>
          </a:xfrm>
        </p:spPr>
        <p:txBody>
          <a:bodyPr rtlCol="0">
            <a:noAutofit/>
          </a:bodyPr>
          <a:lstStyle/>
          <a:p>
            <a:pPr marL="4572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АКТУАЛЬНОСТЬ</a:t>
            </a:r>
          </a:p>
          <a:p>
            <a:pPr marL="4572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Культурно-гигиенические навыки (КГН) формируются в раннем возрасте, пока нервная система еще пластична, а действия связанные с принятием пищи, одеванием, умывание повторяются систематически и является органической потребностью.</a:t>
            </a:r>
          </a:p>
          <a:p>
            <a:pPr marL="45720" indent="0" algn="just">
              <a:buNone/>
            </a:pPr>
            <a:endParaRPr lang="ru-RU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Именно в дошкольном возрасте очень важно воспитать у ребенка привычку к чистоте, аккуратности, порядку. В эти годы дети могут освоить все основные КГН, научиться понимать их важность, легко, быстро и правильно выполнять. Образовательная область здоровье требует от нас формировать у детей привычки к здоровому образу жизни, которые всегда стоят на первом месте.</a:t>
            </a:r>
          </a:p>
          <a:p>
            <a:pPr marL="4572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Главная задача - формировать простейшие навыки опрятности и самообслуживания, закладывать фундамент гигиенической культуры. </a:t>
            </a:r>
          </a:p>
          <a:p>
            <a:pPr marL="4572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Как не важны навыки, не следует забывать что, одно только овладение ими не обеспечивает правильного поведения. Взрослые должны подавать пример во всем         и требуя от ребенка выполнения определенных правил, сами всегда их должны соблюдать, быть аккуратными, внешне опрятными и т. п. Что в настоящее время не всеми родителями соблюдается в связи с нехваткой времени, или в связи                  с непониманием или незнанием важности данного вопроса.  </a:t>
            </a:r>
            <a:endParaRPr lang="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1839" y="256691"/>
            <a:ext cx="11315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«Навык мытья рук» </a:t>
            </a:r>
          </a:p>
          <a:p>
            <a:pPr algn="just"/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Задачи: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подворачивать рукава одежды перед умыванием и мытьём рук с помощью взрослого.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Следить за чистотой своих рук и мыть их при необходимости, учить подставлять руки под струю воды, делать круговые движения ладошками.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самостоятельно брать мыло, смочив его намыливать руки.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</a:t>
            </a: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пользоваться</a:t>
            </a: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 личным полотенцем.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https://apf.mail.ru/cgi-bin/readmsg?id=16078503180002434653;0;5&amp;exif=1&amp;full=1&amp;x-email=lerik9090%40bk.ru"/>
          <p:cNvSpPr>
            <a:spLocks noChangeAspect="1" noChangeArrowheads="1"/>
          </p:cNvSpPr>
          <p:nvPr/>
        </p:nvSpPr>
        <p:spPr bwMode="auto">
          <a:xfrm>
            <a:off x="2337666" y="4905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.mail.ru/cgi-bin/readmsg?id=16078503180002434653;0;5&amp;exif=1&amp;full=1&amp;x-email=lerik9090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5" y="2679174"/>
            <a:ext cx="2189884" cy="291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87" y="2372494"/>
            <a:ext cx="2159577" cy="2879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955" y="459401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«Навык культуры еды» </a:t>
            </a:r>
          </a:p>
          <a:p>
            <a:pPr algn="just"/>
            <a:r>
              <a:rPr lang="ru-RU" sz="2400" b="1" dirty="0">
                <a:solidFill>
                  <a:srgbClr val="000066"/>
                </a:solidFill>
              </a:rPr>
              <a:t>Задачи: 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Формировать навык аккуратной еды, правильно пользоваться ложкой. 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принимать правильное положение за столом во время еды держать хлеб в левой, а ложку в правой руке </a:t>
            </a:r>
            <a:r>
              <a:rPr lang="ru-RU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(дети-левши наоборот)</a:t>
            </a: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Совершенствовать умение есть самостоятельно</a:t>
            </a:r>
            <a:r>
              <a:rPr lang="ru-RU" sz="1600" b="1" dirty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  <a:endParaRPr lang="ru-RU" sz="16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F8FC741-F25C-1BD2-B60B-3E3AF307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4" y="957264"/>
            <a:ext cx="4699339" cy="42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«Навык одевания и раздевания» </a:t>
            </a:r>
          </a:p>
          <a:p>
            <a:pPr algn="just"/>
            <a:r>
              <a:rPr lang="ru-RU" sz="3200" b="1" dirty="0">
                <a:solidFill>
                  <a:srgbClr val="000066"/>
                </a:solidFill>
              </a:rPr>
              <a:t>Задачи: </a:t>
            </a:r>
            <a:endParaRPr lang="en-US" sz="32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снимать одежду в определённой последовательности и вешать на стул.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одевать колготки, шорты, просить о помощи взрослых, при раздевании вешать вещи      на стульчик, воспитывать самостоятельность. </a:t>
            </a:r>
            <a:endParaRPr lang="en-US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детей складывать и убирать одежду в шкаф после прихода в детский сад, после прогулки.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застёгивать и расстегивать </a:t>
            </a:r>
            <a:r>
              <a:rPr lang="ru-RU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«липучки», упражнять в использовании других видов застежек.</a:t>
            </a:r>
            <a:endParaRPr lang="en-US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45720" indent="0" rtl="0">
              <a:buNone/>
            </a:pPr>
            <a:endParaRPr lang="en-US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DF76A95-980A-3C49-89DD-24788F90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19" y="1479176"/>
            <a:ext cx="2753005" cy="32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DF482-DF46-0309-C902-9C3C7875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5093D1-AD9C-2627-E67F-584868144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«Навык пользования индивидуальными предметами» </a:t>
            </a:r>
          </a:p>
          <a:p>
            <a:pPr algn="just"/>
            <a:r>
              <a:rPr lang="ru-RU" sz="3200" b="1" dirty="0">
                <a:solidFill>
                  <a:srgbClr val="000066"/>
                </a:solidFill>
              </a:rPr>
              <a:t>Задачи: </a:t>
            </a:r>
            <a:endParaRPr lang="en-US" sz="32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latin typeface="Comic Sans MS" panose="030F0702030302020204" pitchFamily="66" charset="0"/>
              </a:rPr>
              <a:t>Учить пользоваться носовым платком, расческой, салфеткой, полотенцем, горшком. </a:t>
            </a:r>
          </a:p>
          <a:p>
            <a:pPr marL="45720" indent="0" rtl="0">
              <a:buNone/>
            </a:pPr>
            <a:endParaRPr lang="en-US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A7212DB-E783-8C85-1CDE-5129E701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06" y="1247495"/>
            <a:ext cx="3158377" cy="40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3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958" y="116167"/>
            <a:ext cx="9720551" cy="1130742"/>
          </a:xfrm>
        </p:spPr>
        <p:txBody>
          <a:bodyPr/>
          <a:lstStyle/>
          <a:p>
            <a:pPr lvl="0"/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4C49275-FD73-B30F-819C-60AA4BCB2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35" y="1028699"/>
            <a:ext cx="6809641" cy="4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57106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165</TotalTime>
  <Words>417</Words>
  <Application>Microsoft Office PowerPoint</Application>
  <PresentationFormat>Широкоэкранный</PresentationFormat>
  <Paragraphs>31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Euphemia</vt:lpstr>
      <vt:lpstr>Wingdings</vt:lpstr>
      <vt:lpstr>Играющие дети 16 х 9</vt:lpstr>
      <vt:lpstr>ФОРМИРОВАНИЕ  КУЛЬТУРНО-ГИГИЕНИЧЕСКИХ НАВЫКОВ  У ДЕТЕЙ РАННЕГО ВОЗРАСТА  (2-3 года)                                                                                                                  </vt:lpstr>
      <vt:lpstr>ФОРМИРОВАНИЕ КУЛЬТУРНО-ГИГИЕНИЧЕСКИХ НАВЫКОВ  У ДЕТЕЙ РАННЕГО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КУЛЬТУРНО-ГИГИЕНИЧЕСКИХ НАВЫКОВ  У ДЕТЕЙ РАННЕГО ВОЗРАСТА  (1,6-2 года)                                                                                                                  Воспитатель: Кочнева В.Г.</dc:title>
  <dc:creator>Денис Кочнев</dc:creator>
  <cp:lastModifiedBy>Кирилл Колесников</cp:lastModifiedBy>
  <cp:revision>15</cp:revision>
  <dcterms:created xsi:type="dcterms:W3CDTF">2020-12-13T09:08:57Z</dcterms:created>
  <dcterms:modified xsi:type="dcterms:W3CDTF">2025-03-03T06:54:43Z</dcterms:modified>
</cp:coreProperties>
</file>